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79" r:id="rId2"/>
    <p:sldId id="277" r:id="rId3"/>
    <p:sldId id="256" r:id="rId4"/>
    <p:sldId id="257" r:id="rId5"/>
    <p:sldId id="259" r:id="rId6"/>
    <p:sldId id="258" r:id="rId7"/>
    <p:sldId id="260" r:id="rId8"/>
    <p:sldId id="261" r:id="rId9"/>
    <p:sldId id="262" r:id="rId10"/>
    <p:sldId id="274" r:id="rId11"/>
    <p:sldId id="263" r:id="rId12"/>
    <p:sldId id="264" r:id="rId13"/>
    <p:sldId id="267" r:id="rId14"/>
    <p:sldId id="265" r:id="rId15"/>
    <p:sldId id="266" r:id="rId16"/>
    <p:sldId id="275" r:id="rId17"/>
    <p:sldId id="269" r:id="rId18"/>
    <p:sldId id="270" r:id="rId19"/>
    <p:sldId id="271" r:id="rId20"/>
    <p:sldId id="272" r:id="rId21"/>
    <p:sldId id="273" r:id="rId22"/>
    <p:sldId id="276" r:id="rId23"/>
    <p:sldId id="280" r:id="rId24"/>
    <p:sldId id="281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1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9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4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3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5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09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9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9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7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2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0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4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220427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20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0FF8-37EA-018C-95BB-8497F80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Key Value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A407-161A-8334-E76B-FD30B1AC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2576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in-memory data store known for high-speed caching, real-time analytics, and session management.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DynamoDB: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fully managed NoSQL database by AWS, designed for web applications needing scalable and low-latency data access.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Riak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distributed database optimized for high availability and scalability, commonly used in IoT and e-commerce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AED6E-FD7C-75E5-96E6-F8A36DCD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3FB2-9A8D-8665-60A7-E208CF632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7" y="4797159"/>
            <a:ext cx="3932903" cy="2060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543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F8DC-C41E-24C0-B0B0-D66456E6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CC48-235E-2C4C-536B-4654188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Document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6C03A-7DFC-13E0-A63F-71D0612F1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type of NoSQL database that stores data in a flexible, schema-less format, allowing each document to have a unique structure.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 are highly suitable for managing unstructured or semi-structured data, such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or XML files.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2DAC9-2504-76C3-0BBD-AD39C7AC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9AE1C-A0C5-80D7-0E4A-BDF5FB01A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10" y="4360606"/>
            <a:ext cx="3746090" cy="2497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524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463B-9885-64D9-5F7F-4EEBA124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E464-17D6-E998-04C1-F018F947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5873-26C2-3BE2-2D43-F7179A9E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 Storage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designed to manage unstructured or semi-structured data without a rigid schema.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Hierarchies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 is stored in nested structures, typically in JSON, BSON, or XML formats. This structure supports complex, hierarchical information within a single document.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Transactions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document stores support transactions with ACID properties, ensuring data reliability and consistency during updates.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E7062-C976-E1E4-38ED-88E39A3AA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789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CC56F-5900-E367-D4F7-E2B0B18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F8A-BE6A-90D1-1F7C-058967A5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2A7E-0604-9BA2-F64A-F418AEEA2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Querying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Documents can be queried based on contents, allowing for searches using document paths, without needing object-relational mapping.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Schema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schema-less, making it easy to add new fields without predefined schema adjustments.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F8FE5-3AEA-CD9E-E073-CAE93E66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400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7187-3580-69C5-F347-6CC9FE3C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69F-1E40-8074-4B6A-5354DDAB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3423E-6C42-58B5-D3F5-8A2752CF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Documents as Main Storage Units</a:t>
            </a:r>
            <a:r>
              <a:rPr lang="en-US" sz="2400" dirty="0"/>
              <a:t>: Each document in the database contains all the data for a given entity or object, eliminating the need for multiple tables or relations.</a:t>
            </a:r>
          </a:p>
          <a:p>
            <a:pPr algn="just"/>
            <a:r>
              <a:rPr lang="en-US" sz="2400" b="1" dirty="0"/>
              <a:t>Collections</a:t>
            </a:r>
            <a:r>
              <a:rPr lang="en-US" sz="2400" dirty="0"/>
              <a:t>: Documents are grouped into collections, which serve a similar purpose as tables in relational databases but allow for diverse document structures.</a:t>
            </a:r>
          </a:p>
          <a:p>
            <a:pPr algn="just"/>
            <a:r>
              <a:rPr lang="en-US" sz="2400" b="1" dirty="0"/>
              <a:t>Indexes</a:t>
            </a:r>
            <a:r>
              <a:rPr lang="en-US" sz="2400" dirty="0"/>
              <a:t>: Document stores often support indexing on document attributes, providing efficient searching and querying capabilities.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288C0-F510-F03F-3BC1-6534B83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992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A38C-FB0E-94FE-4AC1-BCDE97C0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7666-3E5F-74D1-4972-6079101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1E67-90E8-454E-AAB5-FC74B0DAD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10614259" cy="4052939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 Challenges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prioritize availability and scalability, sometimes compromising on strict consistency, which can affect applications needing strong consistency guarantees.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in Complex Joins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less optimized for scenarios requiring complex joins across multiple documents.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Redundancy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Embedding data in documents can lead to redundancy, especially when data changes frequently across documents.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7BB3-FB26-2FAB-E9DA-8B1DEABF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154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5811-AB77-B86B-D0E8-743785FD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2438-4BBC-6191-9B77-2C9A6325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EEFB-6E9C-6A7B-426E-E3524E77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stores data in flexible, JSON-like documents and is commonly used for applications requiring dynamic schema, such as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management systems,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81AA0-BC6D-4419-0A69-975BDA07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0ACF6-F32F-81B8-AB3F-3E406056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34" y="3701467"/>
            <a:ext cx="5114966" cy="3156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53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FFE-400A-33F0-F405-4E63DC4E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E553-05A2-7FAE-1E55-0BFA976C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Column-Family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B246-77B5-9420-B719-DC85865D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33923" cy="3416300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NoSQL databases organizes data into groups of related columns, known as column families.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sparse datasets where some columns may not have values in every row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it only stores data where values exist.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22359-4314-3AB5-7025-7069E76CD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89E81-E648-62D2-5443-7BD5775B7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27" y="4265848"/>
            <a:ext cx="3283974" cy="2676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952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717D6-826F-57A0-B8F6-FEEB68B9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3E78-3315-08B0-F40D-DE68AE43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06A80-9A6A-9C96-B49B-10F1DE27F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04427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scale horizontally by distributing data across multiple nodes, supporting large datasets.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 can partition large datasets into smaller groups of rows for parallel processing across nodes.</a:t>
            </a:r>
          </a:p>
          <a:p>
            <a:pPr marL="0" indent="0" algn="just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Tree-Like Structure: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organized hierarchically, where columns are grouped into families, and families can be further grouped into column groups or super-columns.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F3B0A-F7D9-EE41-F243-0BF96D81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359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D963E-D2AF-43AA-A8E9-88E2913D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C566-E6D5-D843-B57C-00A394F7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6C2B-EC40-79A4-2B04-6E1E6D34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Storage for Sparse Data: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non-empty values are stored, optimizing memory use and storage.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and Fault Tolerance: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can be replicated across nodes, enhancing availability and reliability.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Analytics: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analytics are faster due to column-based data storage, allowing for efficient access to specific fields needed for queries.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8A7C9-15F9-3EBB-BD99-CCDF087F0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2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A00F1-2293-D773-8FAC-A8334595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8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5CD1-770B-E501-0BE7-069DFB0B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C1C1-E2D5-14EF-B4BF-767AF5E4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b="1" dirty="0"/>
              <a:t>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B220-33AC-DE3D-9D6D-9075773C4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Families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column family in a column-family store is similar to a table in a relational database, but with a significant difference. Each row in a column family can have its own set of columns.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Columns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implementations, such as Cassandra, support super columns, which allow for nested column families. Super columns organize data hierarchically, grouping similar columns together.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638E2-4D84-3E69-F68C-AE42305C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437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28B26-20B7-2E5F-1E9E-CA189CB9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BD25-D823-936F-0747-39D51902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C6E8-5090-4814-60B5-1C19D4F9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96272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Language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Unlike SQL, the query language for column-family stores is often restricted to basic operations (e.g., inserts, updates, deletes) and lacks complex query support.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 Data Model for Nested Queries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Although column-family stores can handle nested data with super columns, this structure can become complex and challenging to maintain.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in Data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Managing data partitioning, replication, and consistency settings can require significant configuration to ensure optimal performance and fault tolerance.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F24F-15E7-3B27-C6BF-05FE6F01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21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4EE23-D6B8-C070-86E6-5A1D3CF9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E57C-1CF1-ED8C-C6D9-76698DFA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A437-7CF3-8A07-9430-86F03326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Cassandra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designed to handle large volumes of structured data across many servers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time-series data, logging, and real-time analytics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B59C9-5A8C-30F9-4991-746058C4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261FF1-F756-AFA1-FECE-07A9CEF4C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2" y="4070671"/>
            <a:ext cx="5653548" cy="2787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705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8048-77F4-A28B-50C5-570CC154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All the 3 Types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1F04A15-9FC4-AEBB-57DE-C43B1F6E1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7"/>
          <a:stretch/>
        </p:blipFill>
        <p:spPr>
          <a:xfrm>
            <a:off x="632199" y="2664540"/>
            <a:ext cx="10927601" cy="2925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F8431B-B126-51CA-B61C-648DBE3BD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548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D96EC-355C-7396-82B7-7E9D86F53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5D0C-C6F0-FE4A-0342-D23749AD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All the 3 Types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FDA1FF3-9911-B339-BFBF-858AA121A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44" b="-1"/>
          <a:stretch/>
        </p:blipFill>
        <p:spPr>
          <a:xfrm>
            <a:off x="812895" y="2359740"/>
            <a:ext cx="10566209" cy="4277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8C4DA5-582D-909F-D6FA-953390F84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973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1F6CF-52FD-297D-6708-87B1E175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BDA5-BA33-B94A-A6DA-B278E3246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11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BEB4-6543-2EDB-AF55-2A30CE717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and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3D5BA-9ABF-FBAD-71E1-D623F8E5B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Anish Kumar – 1AY21CS028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0051E-C9A0-7D69-BBA3-F6E48D5D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A8178-B677-BDEB-835A-2EB96619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071A-0975-C17A-34EB-3E52728F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NoSQL Data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D9245-71D0-E0BA-A3EB-5255D4A3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is for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or Semi-structured data.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Offering Flexibility, Scalability, &amp; High Performance.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NoSQL Data Architecture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Schema-Less Design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Scalability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 and BASE Models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Various Data Models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F4113-FBCF-8F5E-37F9-D7203492C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6DC64-A419-51D7-39C9-9FE55282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85" y="4060722"/>
            <a:ext cx="4200115" cy="27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769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4B9A4-2073-5A0B-CB89-2CE715B9A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109F-DE6E-2286-4699-9B8F16D02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8736" y="1122363"/>
            <a:ext cx="9144000" cy="204362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No SQL Data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A124F-3A6D-964B-3283-83DA3C663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8736" y="3574998"/>
            <a:ext cx="9144000" cy="216063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29C68-F1FD-42FC-9308-2AC4CEE5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10191-C435-DF48-97EB-7C3DAE6A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6A30-B7AA-5A46-347C-5164FF4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Key Value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085E-FB0E-EF81-8E3E-FC30EE54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one of the simplest types of NoSQL data architecture patterns, used for high-performance and scalable data storage.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0FEED-51A2-AC46-2E7E-02CBDA41F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3FF2A-4802-CA80-579F-E125B0381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4" y="3475192"/>
            <a:ext cx="4945626" cy="33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54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EDCEA-005F-69C0-0C30-0DDCF402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17C2-5C2C-016C-8E2B-E1C34D8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F439-5F80-B60B-2116-DB645BAD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can handle large volumes of data and high request rates.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scale horizontally by adding more nodes, which helps in managing extensive data and increasing system load.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system stores data in a format without a fixed schema, which allows for any type of data in the value field,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Eventual Consistency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Often, key-value stores operate under eventual consistency, meaning updates to data will propagate to all nodes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E5399-6016-FD48-7A2B-722F2D52D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578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691D0-57DB-B4C3-0A49-26F11880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7239-74BD-5C23-5B01-CB2E8C34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Value Store Operations.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C3360-3201-DCE8-1033-D2E9CDBC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Retrieves the value associated with a specific key.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Put(key, value):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a value associated with a key, updating it if the key already exists.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a key and its associated value from the store.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1A0AD-BD56-D782-003E-6D7AF416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700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EFA6-10D5-B3F6-5027-454A1B6DF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CC5C-7147-5D0E-DD7C-4CF9CCE7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F157-2FDF-54D7-A723-93DF7026E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Indexing: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are not indexed, so searching within a subset of values is limited.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Capability: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relational databases, key-value stores do not support complex queries with filters or joins.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Uniqueness: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data volume grows, maintaining unique values for keys can become more complex.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7695E-23E4-D3DE-C8F7-8A150FF66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198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174</TotalTime>
  <Words>1122</Words>
  <Application>Microsoft Office PowerPoint</Application>
  <PresentationFormat>Widescreen</PresentationFormat>
  <Paragraphs>96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Times New Roman</vt:lpstr>
      <vt:lpstr>Wingdings 3</vt:lpstr>
      <vt:lpstr>Ion Boardroom</vt:lpstr>
      <vt:lpstr>PowerPoint Presentation</vt:lpstr>
      <vt:lpstr>PowerPoint Presentation</vt:lpstr>
      <vt:lpstr>NoSQL Data Architecture and Types</vt:lpstr>
      <vt:lpstr>What is NoSQL Data Architecture?</vt:lpstr>
      <vt:lpstr>Types of No SQL Data Bases</vt:lpstr>
      <vt:lpstr>What is Key Value Store?</vt:lpstr>
      <vt:lpstr>Characteristics of Key Value Store.</vt:lpstr>
      <vt:lpstr> Key Value Store Operations.</vt:lpstr>
      <vt:lpstr> Limitations of Key Value Store.</vt:lpstr>
      <vt:lpstr>Examples of Key Value Store</vt:lpstr>
      <vt:lpstr>What is Document Store?</vt:lpstr>
      <vt:lpstr>Characteristics of Document Store</vt:lpstr>
      <vt:lpstr>Characteristics of Document Store</vt:lpstr>
      <vt:lpstr>Architecture and Data Storage</vt:lpstr>
      <vt:lpstr> Limitations of Document Store</vt:lpstr>
      <vt:lpstr>Examples of Document Store</vt:lpstr>
      <vt:lpstr>What is Column-Family Store?</vt:lpstr>
      <vt:lpstr>Characteristics of Column-Family Store</vt:lpstr>
      <vt:lpstr>Characteristics of Column-Family Store</vt:lpstr>
      <vt:lpstr>Architecture and Data Storage</vt:lpstr>
      <vt:lpstr> Limitations of Column-Family Store</vt:lpstr>
      <vt:lpstr>Examples of Column-Family Store</vt:lpstr>
      <vt:lpstr>Comparison Between All the 3 Types</vt:lpstr>
      <vt:lpstr>Comparison Between All the 3 Types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9</cp:revision>
  <dcterms:created xsi:type="dcterms:W3CDTF">2024-11-04T08:40:01Z</dcterms:created>
  <dcterms:modified xsi:type="dcterms:W3CDTF">2024-11-06T00:46:18Z</dcterms:modified>
</cp:coreProperties>
</file>